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Lst>
  <p:sldSz cy="10058400" cx="7772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2448">
          <p15:clr>
            <a:srgbClr val="A4A3A4"/>
          </p15:clr>
        </p15:guide>
        <p15:guide id="2" pos="288">
          <p15:clr>
            <a:srgbClr val="9AA0A6"/>
          </p15:clr>
        </p15:guide>
        <p15:guide id="3" pos="4608">
          <p15:clr>
            <a:srgbClr val="9AA0A6"/>
          </p15:clr>
        </p15:guide>
        <p15:guide id="4" orient="horz" pos="311">
          <p15:clr>
            <a:srgbClr val="9AA0A6"/>
          </p15:clr>
        </p15:guide>
        <p15:guide id="5" orient="horz" pos="6048">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448"/>
        <p:guide pos="288"/>
        <p:guide pos="4608"/>
        <p:guide pos="311" orient="horz"/>
        <p:guide pos="6048" orient="horz"/>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d509e088a6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d509e088a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1d509e088a6_0_24: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1d509e088a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2.png"/><Relationship Id="rId6" Type="http://schemas.openxmlformats.org/officeDocument/2006/relationships/image" Target="../media/image4.png"/><Relationship Id="rId7"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9.jpg"/><Relationship Id="rId4" Type="http://schemas.openxmlformats.org/officeDocument/2006/relationships/image" Target="../media/image7.jpg"/><Relationship Id="rId5" Type="http://schemas.openxmlformats.org/officeDocument/2006/relationships/image" Target="../media/image6.jpg"/><Relationship Id="rId6" Type="http://schemas.openxmlformats.org/officeDocument/2006/relationships/image" Target="../media/image10.jpg"/><Relationship Id="rId7"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mt="80000"/>
          </a:blip>
          <a:stretch>
            <a:fillRect/>
          </a:stretch>
        </p:blipFill>
        <p:spPr>
          <a:xfrm>
            <a:off x="3886200" y="7312507"/>
            <a:ext cx="3429000" cy="2283714"/>
          </a:xfrm>
          <a:prstGeom prst="rect">
            <a:avLst/>
          </a:prstGeom>
          <a:noFill/>
          <a:ln cap="flat" cmpd="sng" w="9525">
            <a:solidFill>
              <a:schemeClr val="dk2"/>
            </a:solidFill>
            <a:prstDash val="solid"/>
            <a:round/>
            <a:headEnd len="sm" w="sm" type="none"/>
            <a:tailEnd len="sm" w="sm" type="none"/>
          </a:ln>
        </p:spPr>
      </p:pic>
      <p:pic>
        <p:nvPicPr>
          <p:cNvPr id="55" name="Google Shape;55;p13"/>
          <p:cNvPicPr preferRelativeResize="0"/>
          <p:nvPr/>
        </p:nvPicPr>
        <p:blipFill>
          <a:blip r:embed="rId4">
            <a:alphaModFix amt="60000"/>
          </a:blip>
          <a:stretch>
            <a:fillRect/>
          </a:stretch>
        </p:blipFill>
        <p:spPr>
          <a:xfrm>
            <a:off x="457200" y="7312503"/>
            <a:ext cx="3429000" cy="2283722"/>
          </a:xfrm>
          <a:prstGeom prst="rect">
            <a:avLst/>
          </a:prstGeom>
          <a:noFill/>
          <a:ln cap="flat" cmpd="sng" w="9525">
            <a:solidFill>
              <a:schemeClr val="dk2"/>
            </a:solidFill>
            <a:prstDash val="solid"/>
            <a:round/>
            <a:headEnd len="sm" w="sm" type="none"/>
            <a:tailEnd len="sm" w="sm" type="none"/>
          </a:ln>
        </p:spPr>
      </p:pic>
      <p:pic>
        <p:nvPicPr>
          <p:cNvPr id="56" name="Google Shape;56;p13"/>
          <p:cNvPicPr preferRelativeResize="0"/>
          <p:nvPr/>
        </p:nvPicPr>
        <p:blipFill>
          <a:blip r:embed="rId5">
            <a:alphaModFix amt="40000"/>
          </a:blip>
          <a:stretch>
            <a:fillRect/>
          </a:stretch>
        </p:blipFill>
        <p:spPr>
          <a:xfrm>
            <a:off x="3886200" y="5026128"/>
            <a:ext cx="3429000" cy="2283721"/>
          </a:xfrm>
          <a:prstGeom prst="rect">
            <a:avLst/>
          </a:prstGeom>
          <a:noFill/>
          <a:ln cap="flat" cmpd="sng" w="9525">
            <a:solidFill>
              <a:schemeClr val="dk2"/>
            </a:solidFill>
            <a:prstDash val="solid"/>
            <a:round/>
            <a:headEnd len="sm" w="sm" type="none"/>
            <a:tailEnd len="sm" w="sm" type="none"/>
          </a:ln>
        </p:spPr>
      </p:pic>
      <p:pic>
        <p:nvPicPr>
          <p:cNvPr id="57" name="Google Shape;57;p13"/>
          <p:cNvPicPr preferRelativeResize="0"/>
          <p:nvPr/>
        </p:nvPicPr>
        <p:blipFill>
          <a:blip r:embed="rId6">
            <a:alphaModFix amt="20000"/>
          </a:blip>
          <a:stretch>
            <a:fillRect/>
          </a:stretch>
        </p:blipFill>
        <p:spPr>
          <a:xfrm>
            <a:off x="457200" y="5026128"/>
            <a:ext cx="3429000" cy="2283721"/>
          </a:xfrm>
          <a:prstGeom prst="rect">
            <a:avLst/>
          </a:prstGeom>
          <a:noFill/>
          <a:ln cap="flat" cmpd="sng" w="9525">
            <a:solidFill>
              <a:schemeClr val="dk2"/>
            </a:solidFill>
            <a:prstDash val="solid"/>
            <a:round/>
            <a:headEnd len="sm" w="sm" type="none"/>
            <a:tailEnd len="sm" w="sm" type="none"/>
          </a:ln>
        </p:spPr>
      </p:pic>
      <p:sp>
        <p:nvSpPr>
          <p:cNvPr id="58" name="Google Shape;58;p13"/>
          <p:cNvSpPr txBox="1"/>
          <p:nvPr/>
        </p:nvSpPr>
        <p:spPr>
          <a:xfrm>
            <a:off x="457200" y="502612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 முதலில் ஒரு மெல்லிய அடுக்கு விளக்குகள்</a:t>
            </a:r>
            <a:endParaRPr sz="1000">
              <a:solidFill>
                <a:schemeClr val="dk1"/>
              </a:solidFill>
              <a:latin typeface="Open Sans"/>
              <a:ea typeface="Open Sans"/>
              <a:cs typeface="Open Sans"/>
              <a:sym typeface="Open Sans"/>
            </a:endParaRPr>
          </a:p>
        </p:txBody>
      </p:sp>
      <p:sp>
        <p:nvSpPr>
          <p:cNvPr id="59" name="Google Shape;59;p13"/>
          <p:cNvSpPr txBox="1"/>
          <p:nvPr/>
        </p:nvSpPr>
        <p:spPr>
          <a:xfrm>
            <a:off x="3886200" y="5026125"/>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 அதை உலர விடவும், பின்னர் வெளிர் சாம்பல் சேர்க்கவும்</a:t>
            </a:r>
            <a:endParaRPr sz="1000">
              <a:solidFill>
                <a:schemeClr val="dk1"/>
              </a:solidFill>
              <a:latin typeface="Open Sans"/>
              <a:ea typeface="Open Sans"/>
              <a:cs typeface="Open Sans"/>
              <a:sym typeface="Open Sans"/>
            </a:endParaRPr>
          </a:p>
        </p:txBody>
      </p:sp>
      <p:sp>
        <p:nvSpPr>
          <p:cNvPr id="60" name="Google Shape;60;p13"/>
          <p:cNvSpPr txBox="1"/>
          <p:nvPr/>
        </p:nvSpPr>
        <p:spPr>
          <a:xfrm>
            <a:off x="457200" y="7312500"/>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 அதை உலர விடவும், பின்னர் அடர் சாம்பல் சேர்க்கவும்</a:t>
            </a:r>
            <a:endParaRPr sz="1000">
              <a:solidFill>
                <a:schemeClr val="dk1"/>
              </a:solidFill>
              <a:latin typeface="Open Sans"/>
              <a:ea typeface="Open Sans"/>
              <a:cs typeface="Open Sans"/>
              <a:sym typeface="Open Sans"/>
            </a:endParaRPr>
          </a:p>
        </p:txBody>
      </p:sp>
      <p:sp>
        <p:nvSpPr>
          <p:cNvPr id="61" name="Google Shape;61;p13"/>
          <p:cNvSpPr txBox="1"/>
          <p:nvPr/>
        </p:nvSpPr>
        <p:spPr>
          <a:xfrm>
            <a:off x="3886200" y="7312500"/>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l">
              <a:spcBef>
                <a:spcPts val="0"/>
              </a:spcBef>
              <a:spcAft>
                <a:spcPts val="0"/>
              </a:spcAft>
              <a:buNone/>
            </a:pPr>
            <a:r>
              <a:rPr lang="en" sz="1000">
                <a:latin typeface="Open Sans"/>
                <a:ea typeface="Open Sans"/>
                <a:cs typeface="Open Sans"/>
                <a:sym typeface="Open Sans"/>
              </a:rPr>
              <a:t>. பின்னர் அடர் சாம்பல் சேர்க்கவும்</a:t>
            </a:r>
            <a:endParaRPr sz="1000">
              <a:latin typeface="Open Sans"/>
              <a:ea typeface="Open Sans"/>
              <a:cs typeface="Open Sans"/>
              <a:sym typeface="Open Sans"/>
            </a:endParaRPr>
          </a:p>
        </p:txBody>
      </p:sp>
      <p:pic>
        <p:nvPicPr>
          <p:cNvPr id="62" name="Google Shape;62;p13"/>
          <p:cNvPicPr preferRelativeResize="0"/>
          <p:nvPr/>
        </p:nvPicPr>
        <p:blipFill>
          <a:blip r:embed="rId7">
            <a:alphaModFix/>
          </a:blip>
          <a:stretch>
            <a:fillRect/>
          </a:stretch>
        </p:blipFill>
        <p:spPr>
          <a:xfrm>
            <a:off x="3886204" y="2221860"/>
            <a:ext cx="3429000" cy="2283713"/>
          </a:xfrm>
          <a:prstGeom prst="rect">
            <a:avLst/>
          </a:prstGeom>
          <a:noFill/>
          <a:ln>
            <a:noFill/>
          </a:ln>
        </p:spPr>
      </p:pic>
      <p:sp>
        <p:nvSpPr>
          <p:cNvPr id="63" name="Google Shape;63;p13"/>
          <p:cNvSpPr txBox="1"/>
          <p:nvPr/>
        </p:nvSpPr>
        <p:spPr>
          <a:xfrm>
            <a:off x="3886200" y="2219163"/>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குறிப்பு படம்</a:t>
            </a:r>
            <a:endParaRPr sz="1000">
              <a:solidFill>
                <a:schemeClr val="dk1"/>
              </a:solidFill>
              <a:latin typeface="Open Sans"/>
              <a:ea typeface="Open Sans"/>
              <a:cs typeface="Open Sans"/>
              <a:sym typeface="Open Sans"/>
            </a:endParaRPr>
          </a:p>
        </p:txBody>
      </p:sp>
      <p:pic>
        <p:nvPicPr>
          <p:cNvPr id="64" name="Google Shape;64;p13"/>
          <p:cNvPicPr preferRelativeResize="0"/>
          <p:nvPr/>
        </p:nvPicPr>
        <p:blipFill>
          <a:blip r:embed="rId7">
            <a:alphaModFix amt="8000"/>
          </a:blip>
          <a:stretch>
            <a:fillRect/>
          </a:stretch>
        </p:blipFill>
        <p:spPr>
          <a:xfrm>
            <a:off x="457204" y="2220510"/>
            <a:ext cx="3429000" cy="2283713"/>
          </a:xfrm>
          <a:prstGeom prst="rect">
            <a:avLst/>
          </a:prstGeom>
          <a:noFill/>
          <a:ln cap="flat" cmpd="sng" w="9525">
            <a:solidFill>
              <a:schemeClr val="dk2"/>
            </a:solidFill>
            <a:prstDash val="solid"/>
            <a:round/>
            <a:headEnd len="sm" w="sm" type="none"/>
            <a:tailEnd len="sm" w="sm" type="none"/>
          </a:ln>
        </p:spPr>
      </p:pic>
      <p:sp>
        <p:nvSpPr>
          <p:cNvPr id="65" name="Google Shape;65;p13"/>
          <p:cNvSpPr txBox="1"/>
          <p:nvPr/>
        </p:nvSpPr>
        <p:spPr>
          <a:xfrm>
            <a:off x="457200" y="221917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l">
              <a:spcBef>
                <a:spcPts val="0"/>
              </a:spcBef>
              <a:spcAft>
                <a:spcPts val="0"/>
              </a:spcAft>
              <a:buNone/>
            </a:pPr>
            <a:r>
              <a:rPr lang="en" sz="1000">
                <a:solidFill>
                  <a:srgbClr val="D9D9D9"/>
                </a:solidFill>
                <a:latin typeface="Open Sans"/>
                <a:ea typeface="Open Sans"/>
                <a:cs typeface="Open Sans"/>
                <a:sym typeface="Open Sans"/>
              </a:rPr>
              <a:t>இங்கே பெயிண்ட்</a:t>
            </a:r>
            <a:endParaRPr sz="1000">
              <a:solidFill>
                <a:srgbClr val="D9D9D9"/>
              </a:solidFill>
            </a:endParaRPr>
          </a:p>
        </p:txBody>
      </p:sp>
      <p:sp>
        <p:nvSpPr>
          <p:cNvPr id="66" name="Google Shape;66;p13"/>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Apple</a:t>
            </a:r>
            <a:endParaRPr sz="1500">
              <a:latin typeface="Open Sans"/>
              <a:ea typeface="Open Sans"/>
              <a:cs typeface="Open Sans"/>
              <a:sym typeface="Open Sans"/>
            </a:endParaRPr>
          </a:p>
          <a:p>
            <a:pPr indent="0" lvl="0" marL="0" rtl="0" algn="l">
              <a:spcBef>
                <a:spcPts val="0"/>
              </a:spcBef>
              <a:spcAft>
                <a:spcPts val="0"/>
              </a:spcAft>
              <a:buNone/>
            </a:pPr>
            <a:r>
              <a:rPr lang="en" sz="1300">
                <a:latin typeface="Open Sans"/>
                <a:ea typeface="Open Sans"/>
                <a:cs typeface="Open Sans"/>
                <a:sym typeface="Open Sans"/>
              </a:rPr>
              <a:t>வாட்டர்கலர் ஓவியம் அடிப்படைகள் - ஆப்பிள்</a:t>
            </a:r>
            <a:endParaRPr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 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latin typeface="Open Sans"/>
                <a:ea typeface="Open Sans"/>
                <a:cs typeface="Open Sans"/>
                <a:sym typeface="Open Sans"/>
              </a:rPr>
              <a:t>நீங்கள் ஒளியிலிருந்து இருட்டிற்கு வண்ணம் தீட்டும்போது வாட்டர்கலர் சிறப்பாகச் செயல்படும். இது வரைவதற்கு எதிரானது. இந்த ஒர்க் ஷீட், பொருள்களில் ஒளி மற்றும் இருளின் வெவ்வேறு வடிவங்களைக் காண உதவும். இது உங்களுக்கு முதல் முறையாக இருந்தால், அதே நிறத்தின் மெல்லிய அடுக்குகளைப் பயன்படுத்தவும். இல்லையெனில், வெளிர் ஆரஞ்சு போன்ற சூடான நிறத்தில் இருந்து, அடர் ஊதா போன்ற குளிர் நிறத்திற்கு செல்ல முயற்சிக்கவும். </a:t>
            </a:r>
            <a:endParaRPr sz="900">
              <a:solidFill>
                <a:schemeClr val="dk1"/>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pic>
        <p:nvPicPr>
          <p:cNvPr id="71" name="Google Shape;71;p14"/>
          <p:cNvPicPr preferRelativeResize="0"/>
          <p:nvPr/>
        </p:nvPicPr>
        <p:blipFill>
          <a:blip r:embed="rId3">
            <a:alphaModFix amt="80000"/>
          </a:blip>
          <a:stretch>
            <a:fillRect/>
          </a:stretch>
        </p:blipFill>
        <p:spPr>
          <a:xfrm>
            <a:off x="3886213" y="7309850"/>
            <a:ext cx="3429000" cy="2416437"/>
          </a:xfrm>
          <a:prstGeom prst="rect">
            <a:avLst/>
          </a:prstGeom>
          <a:noFill/>
          <a:ln cap="flat" cmpd="sng" w="9525">
            <a:solidFill>
              <a:schemeClr val="dk2"/>
            </a:solidFill>
            <a:prstDash val="solid"/>
            <a:round/>
            <a:headEnd len="sm" w="sm" type="none"/>
            <a:tailEnd len="sm" w="sm" type="none"/>
          </a:ln>
        </p:spPr>
      </p:pic>
      <p:pic>
        <p:nvPicPr>
          <p:cNvPr id="72" name="Google Shape;72;p14"/>
          <p:cNvPicPr preferRelativeResize="0"/>
          <p:nvPr/>
        </p:nvPicPr>
        <p:blipFill>
          <a:blip r:embed="rId4">
            <a:alphaModFix amt="60000"/>
          </a:blip>
          <a:stretch>
            <a:fillRect/>
          </a:stretch>
        </p:blipFill>
        <p:spPr>
          <a:xfrm>
            <a:off x="457200" y="7309850"/>
            <a:ext cx="3429000" cy="2416437"/>
          </a:xfrm>
          <a:prstGeom prst="rect">
            <a:avLst/>
          </a:prstGeom>
          <a:noFill/>
          <a:ln cap="flat" cmpd="sng" w="9525">
            <a:solidFill>
              <a:schemeClr val="dk2"/>
            </a:solidFill>
            <a:prstDash val="solid"/>
            <a:round/>
            <a:headEnd len="sm" w="sm" type="none"/>
            <a:tailEnd len="sm" w="sm" type="none"/>
          </a:ln>
        </p:spPr>
      </p:pic>
      <p:pic>
        <p:nvPicPr>
          <p:cNvPr id="73" name="Google Shape;73;p14"/>
          <p:cNvPicPr preferRelativeResize="0"/>
          <p:nvPr/>
        </p:nvPicPr>
        <p:blipFill>
          <a:blip r:embed="rId5">
            <a:alphaModFix amt="40000"/>
          </a:blip>
          <a:stretch>
            <a:fillRect/>
          </a:stretch>
        </p:blipFill>
        <p:spPr>
          <a:xfrm>
            <a:off x="3886213" y="4893425"/>
            <a:ext cx="3429000" cy="2416437"/>
          </a:xfrm>
          <a:prstGeom prst="rect">
            <a:avLst/>
          </a:prstGeom>
          <a:noFill/>
          <a:ln cap="flat" cmpd="sng" w="9525">
            <a:solidFill>
              <a:schemeClr val="dk2"/>
            </a:solidFill>
            <a:prstDash val="solid"/>
            <a:round/>
            <a:headEnd len="sm" w="sm" type="none"/>
            <a:tailEnd len="sm" w="sm" type="none"/>
          </a:ln>
        </p:spPr>
      </p:pic>
      <p:pic>
        <p:nvPicPr>
          <p:cNvPr id="74" name="Google Shape;74;p14"/>
          <p:cNvPicPr preferRelativeResize="0"/>
          <p:nvPr/>
        </p:nvPicPr>
        <p:blipFill>
          <a:blip r:embed="rId6">
            <a:alphaModFix amt="20000"/>
          </a:blip>
          <a:stretch>
            <a:fillRect/>
          </a:stretch>
        </p:blipFill>
        <p:spPr>
          <a:xfrm>
            <a:off x="457200" y="4893425"/>
            <a:ext cx="3429000" cy="2416437"/>
          </a:xfrm>
          <a:prstGeom prst="rect">
            <a:avLst/>
          </a:prstGeom>
          <a:noFill/>
          <a:ln cap="flat" cmpd="sng" w="9525">
            <a:solidFill>
              <a:schemeClr val="dk2"/>
            </a:solidFill>
            <a:prstDash val="solid"/>
            <a:round/>
            <a:headEnd len="sm" w="sm" type="none"/>
            <a:tailEnd len="sm" w="sm" type="none"/>
          </a:ln>
        </p:spPr>
      </p:pic>
      <p:sp>
        <p:nvSpPr>
          <p:cNvPr id="75" name="Google Shape;75;p14"/>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Orange</a:t>
            </a:r>
            <a:endParaRPr sz="1500">
              <a:latin typeface="Open Sans"/>
              <a:ea typeface="Open Sans"/>
              <a:cs typeface="Open Sans"/>
              <a:sym typeface="Open Sans"/>
            </a:endParaRPr>
          </a:p>
          <a:p>
            <a:pPr indent="0" lvl="0" marL="0" rtl="0" algn="l">
              <a:spcBef>
                <a:spcPts val="0"/>
              </a:spcBef>
              <a:spcAft>
                <a:spcPts val="0"/>
              </a:spcAft>
              <a:buNone/>
            </a:pPr>
            <a:r>
              <a:rPr lang="en" sz="1300">
                <a:latin typeface="Open Sans"/>
                <a:ea typeface="Open Sans"/>
                <a:cs typeface="Open Sans"/>
                <a:sym typeface="Open Sans"/>
              </a:rPr>
              <a:t>வாட்டர்கலர் ஓவியம் அடிப்படைகள் - ஆரஞ்சு</a:t>
            </a:r>
            <a:endParaRPr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latin typeface="Open Sans"/>
                <a:ea typeface="Open Sans"/>
                <a:cs typeface="Open Sans"/>
                <a:sym typeface="Open Sans"/>
              </a:rPr>
              <a:t>நீங்கள் ஒளியிலிருந்து இருட்டிற்கு வண்ணம் தீட்டும்போது வாட்டர்கலர் சிறப்பாகச் செயல்படும். இது வரைவதற்கு எதிரானது. இந்த ஒர்க்ஷீட், பொருட்களில் ஒளி மற்றும் இருண்ட பல்வேறு வடிவங்களைக் காண உதவுகிறது. இது உங்களுக்கு முதல் முறையாக இருந்தால், ஒரே நிறத்தின் மெல்லிய அடுக்குகளைப் பயன்படுத்தவும். இல்லையெனில், வெளிர் ஆரஞ்சு போன்ற சூடான நிறத்தில் இருந்து, அடர் ஊதா போன்ற குளிர் நிறத்திற்கு செல்ல முயற்சிக்கவும். </a:t>
            </a:r>
            <a:endParaRPr sz="900">
              <a:solidFill>
                <a:schemeClr val="dk1"/>
              </a:solidFill>
              <a:latin typeface="Open Sans"/>
              <a:ea typeface="Open Sans"/>
              <a:cs typeface="Open Sans"/>
              <a:sym typeface="Open Sans"/>
            </a:endParaRPr>
          </a:p>
        </p:txBody>
      </p:sp>
      <p:sp>
        <p:nvSpPr>
          <p:cNvPr id="76" name="Google Shape;76;p14"/>
          <p:cNvSpPr txBox="1"/>
          <p:nvPr/>
        </p:nvSpPr>
        <p:spPr>
          <a:xfrm>
            <a:off x="886225" y="69432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 முதலில் ஒரு மெல்லிய அடுக்கு விளக்குகள்</a:t>
            </a:r>
            <a:endParaRPr sz="1000">
              <a:solidFill>
                <a:schemeClr val="dk1"/>
              </a:solidFill>
              <a:latin typeface="Open Sans"/>
              <a:ea typeface="Open Sans"/>
              <a:cs typeface="Open Sans"/>
              <a:sym typeface="Open Sans"/>
            </a:endParaRPr>
          </a:p>
        </p:txBody>
      </p:sp>
      <p:sp>
        <p:nvSpPr>
          <p:cNvPr id="77" name="Google Shape;77;p14"/>
          <p:cNvSpPr txBox="1"/>
          <p:nvPr/>
        </p:nvSpPr>
        <p:spPr>
          <a:xfrm>
            <a:off x="3886213" y="6943188"/>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 அதை உலர விடவும், பின்னர் வெளிர் சாம்பல் சேர்க்கவும்</a:t>
            </a:r>
            <a:endParaRPr sz="1000">
              <a:solidFill>
                <a:schemeClr val="dk1"/>
              </a:solidFill>
              <a:latin typeface="Open Sans"/>
              <a:ea typeface="Open Sans"/>
              <a:cs typeface="Open Sans"/>
              <a:sym typeface="Open Sans"/>
            </a:endParaRPr>
          </a:p>
        </p:txBody>
      </p:sp>
      <p:pic>
        <p:nvPicPr>
          <p:cNvPr id="78" name="Google Shape;78;p14"/>
          <p:cNvPicPr preferRelativeResize="0"/>
          <p:nvPr/>
        </p:nvPicPr>
        <p:blipFill>
          <a:blip r:embed="rId7">
            <a:alphaModFix/>
          </a:blip>
          <a:stretch>
            <a:fillRect/>
          </a:stretch>
        </p:blipFill>
        <p:spPr>
          <a:xfrm>
            <a:off x="3886200" y="2219175"/>
            <a:ext cx="3429000" cy="2416437"/>
          </a:xfrm>
          <a:prstGeom prst="rect">
            <a:avLst/>
          </a:prstGeom>
          <a:noFill/>
          <a:ln>
            <a:noFill/>
          </a:ln>
        </p:spPr>
      </p:pic>
      <p:sp>
        <p:nvSpPr>
          <p:cNvPr id="79" name="Google Shape;79;p14"/>
          <p:cNvSpPr txBox="1"/>
          <p:nvPr/>
        </p:nvSpPr>
        <p:spPr>
          <a:xfrm>
            <a:off x="4057825" y="4266300"/>
            <a:ext cx="32574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குறிப்பு படம்</a:t>
            </a:r>
            <a:endParaRPr sz="1000">
              <a:solidFill>
                <a:schemeClr val="dk1"/>
              </a:solidFill>
              <a:latin typeface="Open Sans"/>
              <a:ea typeface="Open Sans"/>
              <a:cs typeface="Open Sans"/>
              <a:sym typeface="Open Sans"/>
            </a:endParaRPr>
          </a:p>
        </p:txBody>
      </p:sp>
      <p:pic>
        <p:nvPicPr>
          <p:cNvPr id="80" name="Google Shape;80;p14"/>
          <p:cNvPicPr preferRelativeResize="0"/>
          <p:nvPr/>
        </p:nvPicPr>
        <p:blipFill>
          <a:blip r:embed="rId7">
            <a:alphaModFix amt="10000"/>
          </a:blip>
          <a:stretch>
            <a:fillRect/>
          </a:stretch>
        </p:blipFill>
        <p:spPr>
          <a:xfrm>
            <a:off x="457200" y="2219163"/>
            <a:ext cx="3429000" cy="2416437"/>
          </a:xfrm>
          <a:prstGeom prst="rect">
            <a:avLst/>
          </a:prstGeom>
          <a:noFill/>
          <a:ln cap="flat" cmpd="sng" w="9525">
            <a:solidFill>
              <a:schemeClr val="dk2"/>
            </a:solidFill>
            <a:prstDash val="solid"/>
            <a:round/>
            <a:headEnd len="sm" w="sm" type="none"/>
            <a:tailEnd len="sm" w="sm" type="none"/>
          </a:ln>
        </p:spPr>
      </p:pic>
      <p:sp>
        <p:nvSpPr>
          <p:cNvPr id="81" name="Google Shape;81;p14"/>
          <p:cNvSpPr txBox="1"/>
          <p:nvPr/>
        </p:nvSpPr>
        <p:spPr>
          <a:xfrm>
            <a:off x="886200" y="42663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r">
              <a:spcBef>
                <a:spcPts val="0"/>
              </a:spcBef>
              <a:spcAft>
                <a:spcPts val="0"/>
              </a:spcAft>
              <a:buNone/>
            </a:pPr>
            <a:r>
              <a:rPr lang="en" sz="1000">
                <a:solidFill>
                  <a:srgbClr val="D9D9D9"/>
                </a:solidFill>
                <a:latin typeface="Open Sans"/>
                <a:ea typeface="Open Sans"/>
                <a:cs typeface="Open Sans"/>
                <a:sym typeface="Open Sans"/>
              </a:rPr>
              <a:t>இங்கே பெயிண்ட்</a:t>
            </a:r>
            <a:endParaRPr sz="1000">
              <a:solidFill>
                <a:srgbClr val="D9D9D9"/>
              </a:solidFill>
              <a:latin typeface="Open Sans"/>
              <a:ea typeface="Open Sans"/>
              <a:cs typeface="Open Sans"/>
              <a:sym typeface="Open Sans"/>
            </a:endParaRPr>
          </a:p>
        </p:txBody>
      </p:sp>
      <p:sp>
        <p:nvSpPr>
          <p:cNvPr id="82" name="Google Shape;82;p14"/>
          <p:cNvSpPr txBox="1"/>
          <p:nvPr/>
        </p:nvSpPr>
        <p:spPr>
          <a:xfrm>
            <a:off x="886225" y="9356975"/>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 அதை உலர விடவும், பின்னர் அடர் சாம்பல் சேர்க்கவும்</a:t>
            </a:r>
            <a:endParaRPr sz="1000">
              <a:solidFill>
                <a:schemeClr val="dk1"/>
              </a:solidFill>
              <a:latin typeface="Open Sans"/>
              <a:ea typeface="Open Sans"/>
              <a:cs typeface="Open Sans"/>
              <a:sym typeface="Open Sans"/>
            </a:endParaRPr>
          </a:p>
        </p:txBody>
      </p:sp>
      <p:sp>
        <p:nvSpPr>
          <p:cNvPr id="83" name="Google Shape;83;p14"/>
          <p:cNvSpPr txBox="1"/>
          <p:nvPr/>
        </p:nvSpPr>
        <p:spPr>
          <a:xfrm>
            <a:off x="3886225" y="9356975"/>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r">
              <a:spcBef>
                <a:spcPts val="0"/>
              </a:spcBef>
              <a:spcAft>
                <a:spcPts val="0"/>
              </a:spcAft>
              <a:buNone/>
            </a:pPr>
            <a:r>
              <a:rPr lang="en" sz="1000">
                <a:latin typeface="Open Sans"/>
                <a:ea typeface="Open Sans"/>
                <a:cs typeface="Open Sans"/>
                <a:sym typeface="Open Sans"/>
              </a:rPr>
              <a:t>. பின்னர் அடர் சாம்பல் சேர்க்கவும்</a:t>
            </a:r>
            <a:endParaRPr sz="1000">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